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94" r:id="rId3"/>
    <p:sldId id="284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95A0-091C-4AA7-891F-FF2A5C66184F}" type="datetimeFigureOut">
              <a:rPr lang="es-ES" smtClean="0"/>
              <a:pPr/>
              <a:t>22/01/2014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41BE-E83D-404D-A5C6-32757E9828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95A0-091C-4AA7-891F-FF2A5C66184F}" type="datetimeFigureOut">
              <a:rPr lang="es-ES" smtClean="0"/>
              <a:pPr/>
              <a:t>22/01/2014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41BE-E83D-404D-A5C6-32757E9828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95A0-091C-4AA7-891F-FF2A5C66184F}" type="datetimeFigureOut">
              <a:rPr lang="es-ES" smtClean="0"/>
              <a:pPr/>
              <a:t>22/01/2014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41BE-E83D-404D-A5C6-32757E9828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95A0-091C-4AA7-891F-FF2A5C66184F}" type="datetimeFigureOut">
              <a:rPr lang="es-ES" smtClean="0"/>
              <a:pPr/>
              <a:t>22/01/2014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41BE-E83D-404D-A5C6-32757E9828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95A0-091C-4AA7-891F-FF2A5C66184F}" type="datetimeFigureOut">
              <a:rPr lang="es-ES" smtClean="0"/>
              <a:pPr/>
              <a:t>22/01/2014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41BE-E83D-404D-A5C6-32757E9828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95A0-091C-4AA7-891F-FF2A5C66184F}" type="datetimeFigureOut">
              <a:rPr lang="es-ES" smtClean="0"/>
              <a:pPr/>
              <a:t>22/01/2014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41BE-E83D-404D-A5C6-32757E9828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95A0-091C-4AA7-891F-FF2A5C66184F}" type="datetimeFigureOut">
              <a:rPr lang="es-ES" smtClean="0"/>
              <a:pPr/>
              <a:t>22/01/2014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41BE-E83D-404D-A5C6-32757E9828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95A0-091C-4AA7-891F-FF2A5C66184F}" type="datetimeFigureOut">
              <a:rPr lang="es-ES" smtClean="0"/>
              <a:pPr/>
              <a:t>22/01/2014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41BE-E83D-404D-A5C6-32757E9828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95A0-091C-4AA7-891F-FF2A5C66184F}" type="datetimeFigureOut">
              <a:rPr lang="es-ES" smtClean="0"/>
              <a:pPr/>
              <a:t>22/01/2014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41BE-E83D-404D-A5C6-32757E9828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95A0-091C-4AA7-891F-FF2A5C66184F}" type="datetimeFigureOut">
              <a:rPr lang="es-ES" smtClean="0"/>
              <a:pPr/>
              <a:t>22/01/2014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41BE-E83D-404D-A5C6-32757E9828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95A0-091C-4AA7-891F-FF2A5C66184F}" type="datetimeFigureOut">
              <a:rPr lang="es-ES" smtClean="0"/>
              <a:pPr/>
              <a:t>22/01/2014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41BE-E83D-404D-A5C6-32757E9828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E95A0-091C-4AA7-891F-FF2A5C66184F}" type="datetimeFigureOut">
              <a:rPr lang="es-ES" smtClean="0"/>
              <a:pPr/>
              <a:t>22/01/2014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541BE-E83D-404D-A5C6-32757E9828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eg"/><Relationship Id="rId4" Type="http://schemas.openxmlformats.org/officeDocument/2006/relationships/hyperlink" Target="http://www.youtube.com/watch?v=hZi8vDVy3lo&amp;feature=relat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rgbClr val="FF0000"/>
                </a:solidFill>
              </a:rPr>
              <a:t>EL DIARIO SOCIOLÓGICO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pPr marL="342900" lvl="2" indent="-342900" algn="just">
              <a:buNone/>
            </a:pPr>
            <a:r>
              <a:rPr lang="es-ES" sz="3200" b="1" dirty="0" smtClean="0"/>
              <a:t>¿QUE ÉS Y EN QUÉ CONSISTE EL DIARIO?</a:t>
            </a:r>
            <a:endParaRPr lang="es-ES" b="1" dirty="0" smtClean="0">
              <a:hlinkClick r:id="rId4"/>
            </a:endParaRPr>
          </a:p>
          <a:p>
            <a:pPr lvl="1" algn="just"/>
            <a:r>
              <a:rPr lang="es-ES" sz="3200" b="1" dirty="0" smtClean="0"/>
              <a:t>TIPOS </a:t>
            </a:r>
            <a:r>
              <a:rPr lang="es-ES" sz="3200" b="1" dirty="0" smtClean="0"/>
              <a:t>DE ENSEÑANZA Y DE UNIVERSIDAD</a:t>
            </a:r>
          </a:p>
          <a:p>
            <a:pPr lvl="1" algn="just"/>
            <a:r>
              <a:rPr lang="es-ES" sz="3200" b="1" dirty="0" smtClean="0"/>
              <a:t>CÓMO </a:t>
            </a:r>
            <a:r>
              <a:rPr lang="es-ES" sz="3200" b="1" dirty="0" smtClean="0"/>
              <a:t>ELABORAR EL DIARIO SOCIOLÓGICO</a:t>
            </a:r>
          </a:p>
        </p:txBody>
      </p:sp>
      <p:pic>
        <p:nvPicPr>
          <p:cNvPr id="4" name="Picture 4" descr="http://images0.tablondeanuncios.com/imagenesdin/foto16735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501008"/>
            <a:ext cx="3240360" cy="2636912"/>
          </a:xfrm>
          <a:prstGeom prst="rect">
            <a:avLst/>
          </a:prstGeom>
          <a:noFill/>
        </p:spPr>
      </p:pic>
      <p:graphicFrame>
        <p:nvGraphicFramePr>
          <p:cNvPr id="71681" name="Object 1"/>
          <p:cNvGraphicFramePr>
            <a:graphicFrameLocks noChangeAspect="1"/>
          </p:cNvGraphicFramePr>
          <p:nvPr/>
        </p:nvGraphicFramePr>
        <p:xfrm>
          <a:off x="971600" y="3356992"/>
          <a:ext cx="2160587" cy="3167062"/>
        </p:xfrm>
        <a:graphic>
          <a:graphicData uri="http://schemas.openxmlformats.org/presentationml/2006/ole">
            <p:oleObj spid="_x0000_s71681" name="Acrobat Document" r:id="rId6" imgW="5819522" imgH="8010380" progId="AcroExch.Document.7">
              <p:embed/>
            </p:oleObj>
          </a:graphicData>
        </a:graphic>
      </p:graphicFrame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620688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/>
              <a:t>TIPO DE ENSEÑANZA Y DE UNIVERSIDAD</a:t>
            </a:r>
            <a:endParaRPr lang="es-ES" sz="36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692697"/>
          <a:ext cx="9143999" cy="6165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4483"/>
                <a:gridCol w="4160105"/>
                <a:gridCol w="2689411"/>
              </a:tblGrid>
              <a:tr h="1136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Times New Roman"/>
                          <a:ea typeface="Times New Roman"/>
                          <a:cs typeface="Times New Roman"/>
                        </a:rPr>
                        <a:t>DISEÑO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Times New Roman"/>
                          <a:ea typeface="Times New Roman"/>
                          <a:cs typeface="Times New Roman"/>
                        </a:rPr>
                        <a:t>DOCENTES/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Times New Roman"/>
                          <a:ea typeface="Times New Roman"/>
                          <a:cs typeface="Times New Roman"/>
                        </a:rPr>
                        <a:t>DISCENTES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Times New Roman"/>
                          <a:ea typeface="Times New Roman"/>
                          <a:cs typeface="Times New Roman"/>
                        </a:rPr>
                        <a:t>RELACIÓN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/>
                </a:tc>
              </a:tr>
              <a:tr h="1186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>
                          <a:latin typeface="Times New Roman"/>
                          <a:ea typeface="Times New Roman"/>
                          <a:cs typeface="Times New Roman"/>
                        </a:rPr>
                        <a:t>ABIERTO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Times New Roman"/>
                          <a:ea typeface="Times New Roman"/>
                          <a:cs typeface="Times New Roman"/>
                        </a:rPr>
                        <a:t>PROFESORADO/ESTUDIANTE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Times New Roman"/>
                          <a:ea typeface="Times New Roman"/>
                          <a:cs typeface="Times New Roman"/>
                        </a:rPr>
                        <a:t>RECIPROCIDAD ALTA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/>
                </a:tc>
              </a:tr>
              <a:tr h="1161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2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SEMIABIERTO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Times New Roman"/>
                          <a:ea typeface="Times New Roman"/>
                          <a:cs typeface="Times New Roman"/>
                        </a:rPr>
                        <a:t>PROFESORADO/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Times New Roman"/>
                          <a:ea typeface="Times New Roman"/>
                          <a:cs typeface="Times New Roman"/>
                        </a:rPr>
                        <a:t>ALUMNADO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Times New Roman"/>
                          <a:ea typeface="Times New Roman"/>
                          <a:cs typeface="Times New Roman"/>
                        </a:rPr>
                        <a:t>CONFLICTIVIDAD LATENTE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/>
                </a:tc>
              </a:tr>
              <a:tr h="12707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>
                          <a:latin typeface="Times New Roman"/>
                          <a:ea typeface="Times New Roman"/>
                          <a:cs typeface="Times New Roman"/>
                        </a:rPr>
                        <a:t>SEMICERRADO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Times New Roman"/>
                          <a:ea typeface="Times New Roman"/>
                          <a:cs typeface="Times New Roman"/>
                        </a:rPr>
                        <a:t>BURÓCRATAS/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Times New Roman"/>
                          <a:ea typeface="Times New Roman"/>
                          <a:cs typeface="Times New Roman"/>
                        </a:rPr>
                        <a:t>ESTUDIANTES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Times New Roman"/>
                          <a:ea typeface="Times New Roman"/>
                          <a:cs typeface="Times New Roman"/>
                        </a:rPr>
                        <a:t>CONFLICTIVIDAD ALTA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/>
                </a:tc>
              </a:tr>
              <a:tr h="1409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2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CERRADO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>
                          <a:latin typeface="Times New Roman"/>
                          <a:ea typeface="Times New Roman"/>
                          <a:cs typeface="Times New Roman"/>
                        </a:rPr>
                        <a:t>BURÓCRATAS/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>
                          <a:latin typeface="Times New Roman"/>
                          <a:ea typeface="Times New Roman"/>
                          <a:cs typeface="Times New Roman"/>
                        </a:rPr>
                        <a:t>ALUMNADO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Times New Roman"/>
                          <a:ea typeface="Times New Roman"/>
                          <a:cs typeface="Times New Roman"/>
                        </a:rPr>
                        <a:t>MUTUA INDIFERENCIA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576064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s-ES" sz="3200" b="1" dirty="0" smtClean="0"/>
              <a:t>CÓMO ELABORAR EL DIARIO SOCIOLÓGICO</a:t>
            </a:r>
            <a:endParaRPr lang="es-ES" sz="36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-1" y="836714"/>
          <a:ext cx="9144000" cy="6035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8205"/>
                <a:gridCol w="3477591"/>
                <a:gridCol w="2438204"/>
              </a:tblGrid>
              <a:tr h="736173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PASOS O FASES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FECHA</a:t>
                      </a:r>
                      <a:r>
                        <a:rPr lang="es-ES" sz="2000" baseline="0" dirty="0" smtClean="0"/>
                        <a:t> MÁXIMA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EXTENSIÓN MÍNIMA</a:t>
                      </a:r>
                      <a:endParaRPr lang="es-ES" sz="2000" dirty="0"/>
                    </a:p>
                  </a:txBody>
                  <a:tcPr/>
                </a:tc>
              </a:tr>
              <a:tr h="1059386">
                <a:tc>
                  <a:txBody>
                    <a:bodyPr/>
                    <a:lstStyle/>
                    <a:p>
                      <a:pPr algn="just"/>
                      <a:r>
                        <a:rPr lang="es-ES" sz="2000" dirty="0" smtClean="0"/>
                        <a:t>1.- Formulación de la pregunta o tema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2000" dirty="0" smtClean="0"/>
                        <a:t>Primera semana</a:t>
                      </a:r>
                      <a:r>
                        <a:rPr lang="es-ES" sz="2000" baseline="0" dirty="0" smtClean="0"/>
                        <a:t> de </a:t>
                      </a:r>
                      <a:r>
                        <a:rPr lang="es-ES" sz="2000" baseline="0" dirty="0" smtClean="0"/>
                        <a:t>FEBRERO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2000" dirty="0" smtClean="0"/>
                        <a:t>1 página</a:t>
                      </a:r>
                      <a:endParaRPr lang="es-ES" sz="2000" dirty="0"/>
                    </a:p>
                  </a:txBody>
                  <a:tcPr/>
                </a:tc>
              </a:tr>
              <a:tr h="1059386">
                <a:tc>
                  <a:txBody>
                    <a:bodyPr/>
                    <a:lstStyle/>
                    <a:p>
                      <a:pPr algn="just"/>
                      <a:r>
                        <a:rPr lang="es-ES" sz="2000" dirty="0" smtClean="0"/>
                        <a:t>2.- Respuesta intuitiva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2000" dirty="0" smtClean="0"/>
                        <a:t>Segunda semana de </a:t>
                      </a:r>
                      <a:r>
                        <a:rPr lang="es-ES" sz="2000" dirty="0" smtClean="0"/>
                        <a:t>FEBRERO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2000" dirty="0" smtClean="0"/>
                        <a:t>5 páginas</a:t>
                      </a:r>
                      <a:endParaRPr lang="es-ES" sz="2000" dirty="0"/>
                    </a:p>
                  </a:txBody>
                  <a:tcPr/>
                </a:tc>
              </a:tr>
              <a:tr h="1061770">
                <a:tc>
                  <a:txBody>
                    <a:bodyPr/>
                    <a:lstStyle/>
                    <a:p>
                      <a:pPr algn="just"/>
                      <a:r>
                        <a:rPr lang="es-ES" sz="2000" dirty="0" smtClean="0"/>
                        <a:t>3.- Observaciones, apuntes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2000" dirty="0" smtClean="0"/>
                        <a:t>Tercera semana de </a:t>
                      </a:r>
                      <a:r>
                        <a:rPr lang="es-ES" sz="2000" dirty="0" smtClean="0"/>
                        <a:t>FEBRERO </a:t>
                      </a:r>
                      <a:r>
                        <a:rPr lang="es-ES" sz="2000" dirty="0" smtClean="0"/>
                        <a:t>hasta finales</a:t>
                      </a:r>
                      <a:r>
                        <a:rPr lang="es-ES" sz="2000" baseline="0" dirty="0" smtClean="0"/>
                        <a:t> de </a:t>
                      </a:r>
                      <a:r>
                        <a:rPr lang="es-ES" sz="2000" baseline="0" dirty="0" smtClean="0"/>
                        <a:t>MARZO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2000" dirty="0" smtClean="0"/>
                        <a:t>20 páginas</a:t>
                      </a:r>
                      <a:endParaRPr lang="es-ES" sz="2000" dirty="0"/>
                    </a:p>
                  </a:txBody>
                  <a:tcPr/>
                </a:tc>
              </a:tr>
              <a:tr h="1059386">
                <a:tc>
                  <a:txBody>
                    <a:bodyPr/>
                    <a:lstStyle/>
                    <a:p>
                      <a:pPr algn="just"/>
                      <a:r>
                        <a:rPr lang="es-ES" sz="2000" dirty="0" smtClean="0"/>
                        <a:t>4.- Investigaciones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/>
                        <a:t>Tercera semana </a:t>
                      </a:r>
                      <a:r>
                        <a:rPr lang="es-ES" sz="2000" dirty="0" smtClean="0"/>
                        <a:t>de MARZO hasta </a:t>
                      </a:r>
                      <a:r>
                        <a:rPr lang="es-ES" sz="2000" dirty="0" smtClean="0"/>
                        <a:t>finales</a:t>
                      </a:r>
                      <a:r>
                        <a:rPr lang="es-ES" sz="2000" baseline="0" dirty="0" smtClean="0"/>
                        <a:t> de </a:t>
                      </a:r>
                      <a:r>
                        <a:rPr lang="es-ES" sz="2000" baseline="0" dirty="0" smtClean="0"/>
                        <a:t>ABRIL</a:t>
                      </a:r>
                      <a:endParaRPr lang="es-E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/>
                        <a:t>20 páginas</a:t>
                      </a:r>
                    </a:p>
                  </a:txBody>
                  <a:tcPr/>
                </a:tc>
              </a:tr>
              <a:tr h="1059386">
                <a:tc>
                  <a:txBody>
                    <a:bodyPr/>
                    <a:lstStyle/>
                    <a:p>
                      <a:pPr algn="just"/>
                      <a:r>
                        <a:rPr lang="es-ES" sz="2000" dirty="0" smtClean="0"/>
                        <a:t>5.- Respuesta</a:t>
                      </a:r>
                      <a:r>
                        <a:rPr lang="es-ES" sz="2000" baseline="0" dirty="0" smtClean="0"/>
                        <a:t> definitiva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2000" dirty="0" smtClean="0"/>
                        <a:t>Últimas dos semanas.</a:t>
                      </a:r>
                    </a:p>
                    <a:p>
                      <a:pPr algn="just"/>
                      <a:r>
                        <a:rPr lang="es-ES" sz="2000" dirty="0" smtClean="0"/>
                        <a:t>MAYO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/>
                        <a:t>8 páginas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132</Words>
  <Application>Microsoft Office PowerPoint</Application>
  <PresentationFormat>Presentación en pantalla (4:3)</PresentationFormat>
  <Paragraphs>46</Paragraphs>
  <Slides>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5" baseType="lpstr">
      <vt:lpstr>Tema de Office</vt:lpstr>
      <vt:lpstr>Acrobat Document</vt:lpstr>
      <vt:lpstr>EL DIARIO SOCIOLÓGICO</vt:lpstr>
      <vt:lpstr>TIPO DE ENSEÑANZA Y DE UNIVERSIDAD</vt:lpstr>
      <vt:lpstr>CÓMO ELABORAR EL DIARIO SOCIOLÓGICO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DIARIO SOCIOLÓGICO</dc:title>
  <dc:creator>user</dc:creator>
  <cp:lastModifiedBy>user</cp:lastModifiedBy>
  <cp:revision>148</cp:revision>
  <dcterms:created xsi:type="dcterms:W3CDTF">2012-05-25T11:01:40Z</dcterms:created>
  <dcterms:modified xsi:type="dcterms:W3CDTF">2014-01-22T14:23:14Z</dcterms:modified>
</cp:coreProperties>
</file>